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EF74F-D894-493E-837B-32402A46A520}" type="datetimeFigureOut">
              <a:rPr lang="it-IT" smtClean="0"/>
              <a:t>11/11/2014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DD708-1216-4889-8B10-218053D859A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EF74F-D894-493E-837B-32402A46A520}" type="datetimeFigureOut">
              <a:rPr lang="it-IT" smtClean="0"/>
              <a:t>11/11/2014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DD708-1216-4889-8B10-218053D859A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EF74F-D894-493E-837B-32402A46A520}" type="datetimeFigureOut">
              <a:rPr lang="it-IT" smtClean="0"/>
              <a:t>11/11/2014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DD708-1216-4889-8B10-218053D859A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EF74F-D894-493E-837B-32402A46A520}" type="datetimeFigureOut">
              <a:rPr lang="it-IT" smtClean="0"/>
              <a:t>11/11/2014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DD708-1216-4889-8B10-218053D859A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EF74F-D894-493E-837B-32402A46A520}" type="datetimeFigureOut">
              <a:rPr lang="it-IT" smtClean="0"/>
              <a:t>11/11/2014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DD708-1216-4889-8B10-218053D859A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EF74F-D894-493E-837B-32402A46A520}" type="datetimeFigureOut">
              <a:rPr lang="it-IT" smtClean="0"/>
              <a:t>11/11/2014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DD708-1216-4889-8B10-218053D859A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EF74F-D894-493E-837B-32402A46A520}" type="datetimeFigureOut">
              <a:rPr lang="it-IT" smtClean="0"/>
              <a:t>11/11/2014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DD708-1216-4889-8B10-218053D859A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EF74F-D894-493E-837B-32402A46A520}" type="datetimeFigureOut">
              <a:rPr lang="it-IT" smtClean="0"/>
              <a:t>11/11/2014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DD708-1216-4889-8B10-218053D859A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EF74F-D894-493E-837B-32402A46A520}" type="datetimeFigureOut">
              <a:rPr lang="it-IT" smtClean="0"/>
              <a:t>11/11/2014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DD708-1216-4889-8B10-218053D859A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EF74F-D894-493E-837B-32402A46A520}" type="datetimeFigureOut">
              <a:rPr lang="it-IT" smtClean="0"/>
              <a:t>11/11/2014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DD708-1216-4889-8B10-218053D859A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EF74F-D894-493E-837B-32402A46A520}" type="datetimeFigureOut">
              <a:rPr lang="it-IT" smtClean="0"/>
              <a:t>11/11/2014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DD708-1216-4889-8B10-218053D859A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EF74F-D894-493E-837B-32402A46A520}" type="datetimeFigureOut">
              <a:rPr lang="it-IT" smtClean="0"/>
              <a:t>11/11/2014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DD708-1216-4889-8B10-218053D859AF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67544" y="242088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Giudice </a:t>
            </a:r>
            <a:endParaRPr lang="it-IT" dirty="0"/>
          </a:p>
        </p:txBody>
      </p:sp>
      <p:pic>
        <p:nvPicPr>
          <p:cNvPr id="5" name="Picture 21" descr="mestieri-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204864"/>
            <a:ext cx="718567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Connettore 2 6"/>
          <p:cNvCxnSpPr/>
          <p:nvPr/>
        </p:nvCxnSpPr>
        <p:spPr>
          <a:xfrm flipV="1">
            <a:off x="755576" y="3212976"/>
            <a:ext cx="432048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323527" y="4005064"/>
            <a:ext cx="14876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Chi solleva la questione?</a:t>
            </a:r>
          </a:p>
          <a:p>
            <a:r>
              <a:rPr lang="it-IT" sz="1600" dirty="0" smtClean="0"/>
              <a:t>Parti </a:t>
            </a:r>
            <a:r>
              <a:rPr lang="it-IT" sz="1600" dirty="0" smtClean="0"/>
              <a:t>o </a:t>
            </a:r>
            <a:r>
              <a:rPr lang="it-IT" sz="1600" i="1" dirty="0" smtClean="0"/>
              <a:t>Jura novit Curia</a:t>
            </a:r>
            <a:r>
              <a:rPr lang="it-IT" sz="1600" dirty="0" smtClean="0"/>
              <a:t>?</a:t>
            </a:r>
            <a:endParaRPr lang="it-IT" sz="1600" dirty="0"/>
          </a:p>
        </p:txBody>
      </p:sp>
      <p:sp>
        <p:nvSpPr>
          <p:cNvPr id="12" name="Nuvola 11"/>
          <p:cNvSpPr/>
          <p:nvPr/>
        </p:nvSpPr>
        <p:spPr>
          <a:xfrm>
            <a:off x="264785" y="367790"/>
            <a:ext cx="2304256" cy="151216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L’antinomia c’è, ma la norma UE </a:t>
            </a:r>
            <a:r>
              <a:rPr lang="it-IT" dirty="0" err="1" smtClean="0"/>
              <a:t>ha…</a:t>
            </a:r>
            <a:endParaRPr lang="it-IT" dirty="0"/>
          </a:p>
        </p:txBody>
      </p:sp>
      <p:sp>
        <p:nvSpPr>
          <p:cNvPr id="13" name="Parentesi graffa aperta 12"/>
          <p:cNvSpPr/>
          <p:nvPr/>
        </p:nvSpPr>
        <p:spPr>
          <a:xfrm>
            <a:off x="2915816" y="692696"/>
            <a:ext cx="288032" cy="381642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3275856" y="90872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Effetto diretto </a:t>
            </a:r>
            <a:r>
              <a:rPr lang="it-IT" dirty="0" smtClean="0">
                <a:sym typeface="Wingdings" pitchFamily="2" charset="2"/>
              </a:rPr>
              <a:t> non applicazione norma interna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3347864" y="3645024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No, non ha effetto diretto </a:t>
            </a:r>
            <a:r>
              <a:rPr lang="it-IT" dirty="0" smtClean="0">
                <a:sym typeface="Wingdings" pitchFamily="2" charset="2"/>
              </a:rPr>
              <a:t> rinvio alla Corte costituzionale, motivando</a:t>
            </a:r>
            <a:endParaRPr lang="it-IT" dirty="0"/>
          </a:p>
        </p:txBody>
      </p:sp>
      <p:sp>
        <p:nvSpPr>
          <p:cNvPr id="16" name="Nuvola 15"/>
          <p:cNvSpPr/>
          <p:nvPr/>
        </p:nvSpPr>
        <p:spPr>
          <a:xfrm>
            <a:off x="3203848" y="1844824"/>
            <a:ext cx="2520280" cy="158417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Proprio non </a:t>
            </a:r>
            <a:r>
              <a:rPr lang="it-IT" dirty="0" err="1" smtClean="0"/>
              <a:t>so…</a:t>
            </a:r>
            <a:r>
              <a:rPr lang="it-IT" dirty="0" smtClean="0"/>
              <a:t> ma proprio a me doveva </a:t>
            </a:r>
            <a:r>
              <a:rPr lang="it-IT" dirty="0" err="1" smtClean="0"/>
              <a:t>capitare…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5940152" y="2060848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Rinvio pregiudiziale di interpretazione alla Corte di </a:t>
            </a:r>
            <a:r>
              <a:rPr lang="it-IT" dirty="0" smtClean="0"/>
              <a:t>giustizia</a:t>
            </a:r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611560" y="5445224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err="1" smtClean="0">
                <a:solidFill>
                  <a:srgbClr val="FF0000"/>
                </a:solidFill>
              </a:rPr>
              <a:t>…</a:t>
            </a:r>
            <a:r>
              <a:rPr lang="it-IT" sz="4000" i="1" dirty="0" err="1" smtClean="0">
                <a:solidFill>
                  <a:srgbClr val="FF0000"/>
                </a:solidFill>
              </a:rPr>
              <a:t>e</a:t>
            </a:r>
            <a:r>
              <a:rPr lang="it-IT" sz="4000" i="1" dirty="0" smtClean="0">
                <a:solidFill>
                  <a:srgbClr val="FF0000"/>
                </a:solidFill>
              </a:rPr>
              <a:t> adesso, pover’uomo?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2" name="Figura a mano libera 1"/>
          <p:cNvSpPr/>
          <p:nvPr/>
        </p:nvSpPr>
        <p:spPr>
          <a:xfrm>
            <a:off x="1924594" y="1105989"/>
            <a:ext cx="1384663" cy="696685"/>
          </a:xfrm>
          <a:custGeom>
            <a:avLst/>
            <a:gdLst>
              <a:gd name="connsiteX0" fmla="*/ 0 w 1384663"/>
              <a:gd name="connsiteY0" fmla="*/ 592182 h 696685"/>
              <a:gd name="connsiteX1" fmla="*/ 330926 w 1384663"/>
              <a:gd name="connsiteY1" fmla="*/ 574765 h 696685"/>
              <a:gd name="connsiteX2" fmla="*/ 304800 w 1384663"/>
              <a:gd name="connsiteY2" fmla="*/ 557348 h 696685"/>
              <a:gd name="connsiteX3" fmla="*/ 287383 w 1384663"/>
              <a:gd name="connsiteY3" fmla="*/ 531222 h 696685"/>
              <a:gd name="connsiteX4" fmla="*/ 296092 w 1384663"/>
              <a:gd name="connsiteY4" fmla="*/ 444137 h 696685"/>
              <a:gd name="connsiteX5" fmla="*/ 374469 w 1384663"/>
              <a:gd name="connsiteY5" fmla="*/ 435428 h 696685"/>
              <a:gd name="connsiteX6" fmla="*/ 400595 w 1384663"/>
              <a:gd name="connsiteY6" fmla="*/ 461554 h 696685"/>
              <a:gd name="connsiteX7" fmla="*/ 418012 w 1384663"/>
              <a:gd name="connsiteY7" fmla="*/ 505097 h 696685"/>
              <a:gd name="connsiteX8" fmla="*/ 400595 w 1384663"/>
              <a:gd name="connsiteY8" fmla="*/ 600891 h 696685"/>
              <a:gd name="connsiteX9" fmla="*/ 409303 w 1384663"/>
              <a:gd name="connsiteY9" fmla="*/ 687977 h 696685"/>
              <a:gd name="connsiteX10" fmla="*/ 435429 w 1384663"/>
              <a:gd name="connsiteY10" fmla="*/ 696685 h 696685"/>
              <a:gd name="connsiteX11" fmla="*/ 531223 w 1384663"/>
              <a:gd name="connsiteY11" fmla="*/ 679268 h 696685"/>
              <a:gd name="connsiteX12" fmla="*/ 592183 w 1384663"/>
              <a:gd name="connsiteY12" fmla="*/ 618308 h 696685"/>
              <a:gd name="connsiteX13" fmla="*/ 600892 w 1384663"/>
              <a:gd name="connsiteY13" fmla="*/ 592182 h 696685"/>
              <a:gd name="connsiteX14" fmla="*/ 600892 w 1384663"/>
              <a:gd name="connsiteY14" fmla="*/ 418011 h 696685"/>
              <a:gd name="connsiteX15" fmla="*/ 687977 w 1384663"/>
              <a:gd name="connsiteY15" fmla="*/ 391885 h 696685"/>
              <a:gd name="connsiteX16" fmla="*/ 740229 w 1384663"/>
              <a:gd name="connsiteY16" fmla="*/ 374468 h 696685"/>
              <a:gd name="connsiteX17" fmla="*/ 809897 w 1384663"/>
              <a:gd name="connsiteY17" fmla="*/ 383177 h 696685"/>
              <a:gd name="connsiteX18" fmla="*/ 896983 w 1384663"/>
              <a:gd name="connsiteY18" fmla="*/ 357051 h 696685"/>
              <a:gd name="connsiteX19" fmla="*/ 940526 w 1384663"/>
              <a:gd name="connsiteY19" fmla="*/ 304800 h 696685"/>
              <a:gd name="connsiteX20" fmla="*/ 966652 w 1384663"/>
              <a:gd name="connsiteY20" fmla="*/ 252548 h 696685"/>
              <a:gd name="connsiteX21" fmla="*/ 975360 w 1384663"/>
              <a:gd name="connsiteY21" fmla="*/ 217714 h 696685"/>
              <a:gd name="connsiteX22" fmla="*/ 992777 w 1384663"/>
              <a:gd name="connsiteY22" fmla="*/ 78377 h 696685"/>
              <a:gd name="connsiteX23" fmla="*/ 1010195 w 1384663"/>
              <a:gd name="connsiteY23" fmla="*/ 52251 h 696685"/>
              <a:gd name="connsiteX24" fmla="*/ 1036320 w 1384663"/>
              <a:gd name="connsiteY24" fmla="*/ 26125 h 696685"/>
              <a:gd name="connsiteX25" fmla="*/ 1062446 w 1384663"/>
              <a:gd name="connsiteY25" fmla="*/ 17417 h 696685"/>
              <a:gd name="connsiteX26" fmla="*/ 1132115 w 1384663"/>
              <a:gd name="connsiteY26" fmla="*/ 0 h 696685"/>
              <a:gd name="connsiteX27" fmla="*/ 1288869 w 1384663"/>
              <a:gd name="connsiteY27" fmla="*/ 8708 h 696685"/>
              <a:gd name="connsiteX28" fmla="*/ 1384663 w 1384663"/>
              <a:gd name="connsiteY28" fmla="*/ 17417 h 696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384663" h="696685">
                <a:moveTo>
                  <a:pt x="0" y="592182"/>
                </a:moveTo>
                <a:cubicBezTo>
                  <a:pt x="110309" y="586376"/>
                  <a:pt x="221179" y="587307"/>
                  <a:pt x="330926" y="574765"/>
                </a:cubicBezTo>
                <a:cubicBezTo>
                  <a:pt x="341325" y="573577"/>
                  <a:pt x="312201" y="564749"/>
                  <a:pt x="304800" y="557348"/>
                </a:cubicBezTo>
                <a:cubicBezTo>
                  <a:pt x="297399" y="549947"/>
                  <a:pt x="293189" y="539931"/>
                  <a:pt x="287383" y="531222"/>
                </a:cubicBezTo>
                <a:cubicBezTo>
                  <a:pt x="281269" y="506763"/>
                  <a:pt x="264082" y="464507"/>
                  <a:pt x="296092" y="444137"/>
                </a:cubicBezTo>
                <a:cubicBezTo>
                  <a:pt x="318269" y="430024"/>
                  <a:pt x="348343" y="438331"/>
                  <a:pt x="374469" y="435428"/>
                </a:cubicBezTo>
                <a:cubicBezTo>
                  <a:pt x="383178" y="444137"/>
                  <a:pt x="394068" y="451110"/>
                  <a:pt x="400595" y="461554"/>
                </a:cubicBezTo>
                <a:cubicBezTo>
                  <a:pt x="408880" y="474810"/>
                  <a:pt x="416813" y="489511"/>
                  <a:pt x="418012" y="505097"/>
                </a:cubicBezTo>
                <a:cubicBezTo>
                  <a:pt x="421089" y="545098"/>
                  <a:pt x="411634" y="567772"/>
                  <a:pt x="400595" y="600891"/>
                </a:cubicBezTo>
                <a:cubicBezTo>
                  <a:pt x="403498" y="629920"/>
                  <a:pt x="399333" y="660560"/>
                  <a:pt x="409303" y="687977"/>
                </a:cubicBezTo>
                <a:cubicBezTo>
                  <a:pt x="412440" y="696604"/>
                  <a:pt x="426249" y="696685"/>
                  <a:pt x="435429" y="696685"/>
                </a:cubicBezTo>
                <a:cubicBezTo>
                  <a:pt x="466638" y="696685"/>
                  <a:pt x="500732" y="686891"/>
                  <a:pt x="531223" y="679268"/>
                </a:cubicBezTo>
                <a:cubicBezTo>
                  <a:pt x="563154" y="655320"/>
                  <a:pt x="571863" y="653867"/>
                  <a:pt x="592183" y="618308"/>
                </a:cubicBezTo>
                <a:cubicBezTo>
                  <a:pt x="596738" y="610338"/>
                  <a:pt x="597989" y="600891"/>
                  <a:pt x="600892" y="592182"/>
                </a:cubicBezTo>
                <a:cubicBezTo>
                  <a:pt x="597021" y="553476"/>
                  <a:pt x="581539" y="456717"/>
                  <a:pt x="600892" y="418011"/>
                </a:cubicBezTo>
                <a:cubicBezTo>
                  <a:pt x="607730" y="404334"/>
                  <a:pt x="676872" y="394914"/>
                  <a:pt x="687977" y="391885"/>
                </a:cubicBezTo>
                <a:cubicBezTo>
                  <a:pt x="705690" y="387054"/>
                  <a:pt x="740229" y="374468"/>
                  <a:pt x="740229" y="374468"/>
                </a:cubicBezTo>
                <a:cubicBezTo>
                  <a:pt x="763452" y="377371"/>
                  <a:pt x="786545" y="384734"/>
                  <a:pt x="809897" y="383177"/>
                </a:cubicBezTo>
                <a:cubicBezTo>
                  <a:pt x="822362" y="382346"/>
                  <a:pt x="875708" y="364143"/>
                  <a:pt x="896983" y="357051"/>
                </a:cubicBezTo>
                <a:cubicBezTo>
                  <a:pt x="916242" y="337792"/>
                  <a:pt x="928402" y="329048"/>
                  <a:pt x="940526" y="304800"/>
                </a:cubicBezTo>
                <a:cubicBezTo>
                  <a:pt x="976584" y="232685"/>
                  <a:pt x="916734" y="327426"/>
                  <a:pt x="966652" y="252548"/>
                </a:cubicBezTo>
                <a:cubicBezTo>
                  <a:pt x="969555" y="240937"/>
                  <a:pt x="973875" y="229590"/>
                  <a:pt x="975360" y="217714"/>
                </a:cubicBezTo>
                <a:cubicBezTo>
                  <a:pt x="977147" y="203419"/>
                  <a:pt x="978302" y="112151"/>
                  <a:pt x="992777" y="78377"/>
                </a:cubicBezTo>
                <a:cubicBezTo>
                  <a:pt x="996900" y="68757"/>
                  <a:pt x="1003494" y="60292"/>
                  <a:pt x="1010195" y="52251"/>
                </a:cubicBezTo>
                <a:cubicBezTo>
                  <a:pt x="1018079" y="42790"/>
                  <a:pt x="1026073" y="32957"/>
                  <a:pt x="1036320" y="26125"/>
                </a:cubicBezTo>
                <a:cubicBezTo>
                  <a:pt x="1043958" y="21033"/>
                  <a:pt x="1053540" y="19643"/>
                  <a:pt x="1062446" y="17417"/>
                </a:cubicBezTo>
                <a:lnTo>
                  <a:pt x="1132115" y="0"/>
                </a:lnTo>
                <a:cubicBezTo>
                  <a:pt x="1184366" y="2903"/>
                  <a:pt x="1236704" y="4535"/>
                  <a:pt x="1288869" y="8708"/>
                </a:cubicBezTo>
                <a:cubicBezTo>
                  <a:pt x="1418260" y="19059"/>
                  <a:pt x="1297095" y="17417"/>
                  <a:pt x="1384663" y="1741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igura a mano libera 2"/>
          <p:cNvSpPr/>
          <p:nvPr/>
        </p:nvSpPr>
        <p:spPr>
          <a:xfrm>
            <a:off x="1811211" y="1672046"/>
            <a:ext cx="1576423" cy="2420983"/>
          </a:xfrm>
          <a:custGeom>
            <a:avLst/>
            <a:gdLst>
              <a:gd name="connsiteX0" fmla="*/ 17589 w 1576423"/>
              <a:gd name="connsiteY0" fmla="*/ 0 h 2420983"/>
              <a:gd name="connsiteX1" fmla="*/ 172 w 1576423"/>
              <a:gd name="connsiteY1" fmla="*/ 52251 h 2420983"/>
              <a:gd name="connsiteX2" fmla="*/ 17589 w 1576423"/>
              <a:gd name="connsiteY2" fmla="*/ 200297 h 2420983"/>
              <a:gd name="connsiteX3" fmla="*/ 130800 w 1576423"/>
              <a:gd name="connsiteY3" fmla="*/ 252548 h 2420983"/>
              <a:gd name="connsiteX4" fmla="*/ 209178 w 1576423"/>
              <a:gd name="connsiteY4" fmla="*/ 278674 h 2420983"/>
              <a:gd name="connsiteX5" fmla="*/ 296263 w 1576423"/>
              <a:gd name="connsiteY5" fmla="*/ 287383 h 2420983"/>
              <a:gd name="connsiteX6" fmla="*/ 374640 w 1576423"/>
              <a:gd name="connsiteY6" fmla="*/ 296091 h 2420983"/>
              <a:gd name="connsiteX7" fmla="*/ 383349 w 1576423"/>
              <a:gd name="connsiteY7" fmla="*/ 322217 h 2420983"/>
              <a:gd name="connsiteX8" fmla="*/ 400766 w 1576423"/>
              <a:gd name="connsiteY8" fmla="*/ 365760 h 2420983"/>
              <a:gd name="connsiteX9" fmla="*/ 392058 w 1576423"/>
              <a:gd name="connsiteY9" fmla="*/ 496388 h 2420983"/>
              <a:gd name="connsiteX10" fmla="*/ 383349 w 1576423"/>
              <a:gd name="connsiteY10" fmla="*/ 531223 h 2420983"/>
              <a:gd name="connsiteX11" fmla="*/ 348515 w 1576423"/>
              <a:gd name="connsiteY11" fmla="*/ 600891 h 2420983"/>
              <a:gd name="connsiteX12" fmla="*/ 357223 w 1576423"/>
              <a:gd name="connsiteY12" fmla="*/ 653143 h 2420983"/>
              <a:gd name="connsiteX13" fmla="*/ 383349 w 1576423"/>
              <a:gd name="connsiteY13" fmla="*/ 679268 h 2420983"/>
              <a:gd name="connsiteX14" fmla="*/ 444309 w 1576423"/>
              <a:gd name="connsiteY14" fmla="*/ 748937 h 2420983"/>
              <a:gd name="connsiteX15" fmla="*/ 592355 w 1576423"/>
              <a:gd name="connsiteY15" fmla="*/ 679268 h 2420983"/>
              <a:gd name="connsiteX16" fmla="*/ 618480 w 1576423"/>
              <a:gd name="connsiteY16" fmla="*/ 653143 h 2420983"/>
              <a:gd name="connsiteX17" fmla="*/ 557520 w 1576423"/>
              <a:gd name="connsiteY17" fmla="*/ 661851 h 2420983"/>
              <a:gd name="connsiteX18" fmla="*/ 513978 w 1576423"/>
              <a:gd name="connsiteY18" fmla="*/ 679268 h 2420983"/>
              <a:gd name="connsiteX19" fmla="*/ 487852 w 1576423"/>
              <a:gd name="connsiteY19" fmla="*/ 705394 h 2420983"/>
              <a:gd name="connsiteX20" fmla="*/ 418183 w 1576423"/>
              <a:gd name="connsiteY20" fmla="*/ 731520 h 2420983"/>
              <a:gd name="connsiteX21" fmla="*/ 365932 w 1576423"/>
              <a:gd name="connsiteY21" fmla="*/ 809897 h 2420983"/>
              <a:gd name="connsiteX22" fmla="*/ 348515 w 1576423"/>
              <a:gd name="connsiteY22" fmla="*/ 870857 h 2420983"/>
              <a:gd name="connsiteX23" fmla="*/ 339806 w 1576423"/>
              <a:gd name="connsiteY23" fmla="*/ 923108 h 2420983"/>
              <a:gd name="connsiteX24" fmla="*/ 331098 w 1576423"/>
              <a:gd name="connsiteY24" fmla="*/ 966651 h 2420983"/>
              <a:gd name="connsiteX25" fmla="*/ 339806 w 1576423"/>
              <a:gd name="connsiteY25" fmla="*/ 1158240 h 2420983"/>
              <a:gd name="connsiteX26" fmla="*/ 357223 w 1576423"/>
              <a:gd name="connsiteY26" fmla="*/ 1193074 h 2420983"/>
              <a:gd name="connsiteX27" fmla="*/ 365932 w 1576423"/>
              <a:gd name="connsiteY27" fmla="*/ 1227908 h 2420983"/>
              <a:gd name="connsiteX28" fmla="*/ 392058 w 1576423"/>
              <a:gd name="connsiteY28" fmla="*/ 1236617 h 2420983"/>
              <a:gd name="connsiteX29" fmla="*/ 444309 w 1576423"/>
              <a:gd name="connsiteY29" fmla="*/ 1227908 h 2420983"/>
              <a:gd name="connsiteX30" fmla="*/ 470435 w 1576423"/>
              <a:gd name="connsiteY30" fmla="*/ 1254034 h 2420983"/>
              <a:gd name="connsiteX31" fmla="*/ 496560 w 1576423"/>
              <a:gd name="connsiteY31" fmla="*/ 1332411 h 2420983"/>
              <a:gd name="connsiteX32" fmla="*/ 505269 w 1576423"/>
              <a:gd name="connsiteY32" fmla="*/ 1358537 h 2420983"/>
              <a:gd name="connsiteX33" fmla="*/ 522686 w 1576423"/>
              <a:gd name="connsiteY33" fmla="*/ 1384663 h 2420983"/>
              <a:gd name="connsiteX34" fmla="*/ 513978 w 1576423"/>
              <a:gd name="connsiteY34" fmla="*/ 1541417 h 2420983"/>
              <a:gd name="connsiteX35" fmla="*/ 470435 w 1576423"/>
              <a:gd name="connsiteY35" fmla="*/ 1645920 h 2420983"/>
              <a:gd name="connsiteX36" fmla="*/ 435600 w 1576423"/>
              <a:gd name="connsiteY36" fmla="*/ 1741714 h 2420983"/>
              <a:gd name="connsiteX37" fmla="*/ 392058 w 1576423"/>
              <a:gd name="connsiteY37" fmla="*/ 1820091 h 2420983"/>
              <a:gd name="connsiteX38" fmla="*/ 383349 w 1576423"/>
              <a:gd name="connsiteY38" fmla="*/ 1854925 h 2420983"/>
              <a:gd name="connsiteX39" fmla="*/ 392058 w 1576423"/>
              <a:gd name="connsiteY39" fmla="*/ 1976845 h 2420983"/>
              <a:gd name="connsiteX40" fmla="*/ 453018 w 1576423"/>
              <a:gd name="connsiteY40" fmla="*/ 2046514 h 2420983"/>
              <a:gd name="connsiteX41" fmla="*/ 566229 w 1576423"/>
              <a:gd name="connsiteY41" fmla="*/ 2063931 h 2420983"/>
              <a:gd name="connsiteX42" fmla="*/ 583646 w 1576423"/>
              <a:gd name="connsiteY42" fmla="*/ 2325188 h 2420983"/>
              <a:gd name="connsiteX43" fmla="*/ 635898 w 1576423"/>
              <a:gd name="connsiteY43" fmla="*/ 2377440 h 2420983"/>
              <a:gd name="connsiteX44" fmla="*/ 731692 w 1576423"/>
              <a:gd name="connsiteY44" fmla="*/ 2403565 h 2420983"/>
              <a:gd name="connsiteX45" fmla="*/ 810069 w 1576423"/>
              <a:gd name="connsiteY45" fmla="*/ 2420983 h 2420983"/>
              <a:gd name="connsiteX46" fmla="*/ 1140995 w 1576423"/>
              <a:gd name="connsiteY46" fmla="*/ 2403565 h 2420983"/>
              <a:gd name="connsiteX47" fmla="*/ 1254206 w 1576423"/>
              <a:gd name="connsiteY47" fmla="*/ 2368731 h 2420983"/>
              <a:gd name="connsiteX48" fmla="*/ 1280332 w 1576423"/>
              <a:gd name="connsiteY48" fmla="*/ 2351314 h 2420983"/>
              <a:gd name="connsiteX49" fmla="*/ 1323875 w 1576423"/>
              <a:gd name="connsiteY49" fmla="*/ 2333897 h 2420983"/>
              <a:gd name="connsiteX50" fmla="*/ 1358709 w 1576423"/>
              <a:gd name="connsiteY50" fmla="*/ 2316480 h 2420983"/>
              <a:gd name="connsiteX51" fmla="*/ 1445795 w 1576423"/>
              <a:gd name="connsiteY51" fmla="*/ 2290354 h 2420983"/>
              <a:gd name="connsiteX52" fmla="*/ 1532880 w 1576423"/>
              <a:gd name="connsiteY52" fmla="*/ 2299063 h 2420983"/>
              <a:gd name="connsiteX53" fmla="*/ 1576423 w 1576423"/>
              <a:gd name="connsiteY53" fmla="*/ 2316480 h 2420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76423" h="2420983">
                <a:moveTo>
                  <a:pt x="17589" y="0"/>
                </a:moveTo>
                <a:cubicBezTo>
                  <a:pt x="11783" y="17417"/>
                  <a:pt x="172" y="33892"/>
                  <a:pt x="172" y="52251"/>
                </a:cubicBezTo>
                <a:cubicBezTo>
                  <a:pt x="172" y="101940"/>
                  <a:pt x="-2972" y="155062"/>
                  <a:pt x="17589" y="200297"/>
                </a:cubicBezTo>
                <a:cubicBezTo>
                  <a:pt x="37994" y="245188"/>
                  <a:pt x="93814" y="241981"/>
                  <a:pt x="130800" y="252548"/>
                </a:cubicBezTo>
                <a:cubicBezTo>
                  <a:pt x="157280" y="260114"/>
                  <a:pt x="182230" y="273001"/>
                  <a:pt x="209178" y="278674"/>
                </a:cubicBezTo>
                <a:cubicBezTo>
                  <a:pt x="237725" y="284684"/>
                  <a:pt x="267250" y="284329"/>
                  <a:pt x="296263" y="287383"/>
                </a:cubicBezTo>
                <a:lnTo>
                  <a:pt x="374640" y="296091"/>
                </a:lnTo>
                <a:cubicBezTo>
                  <a:pt x="377543" y="304800"/>
                  <a:pt x="380126" y="313622"/>
                  <a:pt x="383349" y="322217"/>
                </a:cubicBezTo>
                <a:cubicBezTo>
                  <a:pt x="388838" y="336854"/>
                  <a:pt x="399985" y="350147"/>
                  <a:pt x="400766" y="365760"/>
                </a:cubicBezTo>
                <a:cubicBezTo>
                  <a:pt x="402945" y="409345"/>
                  <a:pt x="396626" y="452988"/>
                  <a:pt x="392058" y="496388"/>
                </a:cubicBezTo>
                <a:cubicBezTo>
                  <a:pt x="390805" y="508291"/>
                  <a:pt x="387952" y="520175"/>
                  <a:pt x="383349" y="531223"/>
                </a:cubicBezTo>
                <a:cubicBezTo>
                  <a:pt x="373363" y="555190"/>
                  <a:pt x="348515" y="600891"/>
                  <a:pt x="348515" y="600891"/>
                </a:cubicBezTo>
                <a:cubicBezTo>
                  <a:pt x="351418" y="618308"/>
                  <a:pt x="350052" y="637007"/>
                  <a:pt x="357223" y="653143"/>
                </a:cubicBezTo>
                <a:cubicBezTo>
                  <a:pt x="362225" y="664397"/>
                  <a:pt x="375334" y="669917"/>
                  <a:pt x="383349" y="679268"/>
                </a:cubicBezTo>
                <a:cubicBezTo>
                  <a:pt x="455314" y="763227"/>
                  <a:pt x="358498" y="663126"/>
                  <a:pt x="444309" y="748937"/>
                </a:cubicBezTo>
                <a:cubicBezTo>
                  <a:pt x="501041" y="732728"/>
                  <a:pt x="546063" y="725560"/>
                  <a:pt x="592355" y="679268"/>
                </a:cubicBezTo>
                <a:cubicBezTo>
                  <a:pt x="601063" y="670560"/>
                  <a:pt x="629495" y="658651"/>
                  <a:pt x="618480" y="653143"/>
                </a:cubicBezTo>
                <a:cubicBezTo>
                  <a:pt x="600121" y="643964"/>
                  <a:pt x="577840" y="658948"/>
                  <a:pt x="557520" y="661851"/>
                </a:cubicBezTo>
                <a:cubicBezTo>
                  <a:pt x="543006" y="667657"/>
                  <a:pt x="527234" y="670983"/>
                  <a:pt x="513978" y="679268"/>
                </a:cubicBezTo>
                <a:cubicBezTo>
                  <a:pt x="503534" y="685795"/>
                  <a:pt x="498296" y="698867"/>
                  <a:pt x="487852" y="705394"/>
                </a:cubicBezTo>
                <a:cubicBezTo>
                  <a:pt x="475954" y="712830"/>
                  <a:pt x="435551" y="725730"/>
                  <a:pt x="418183" y="731520"/>
                </a:cubicBezTo>
                <a:cubicBezTo>
                  <a:pt x="366210" y="835466"/>
                  <a:pt x="446451" y="681067"/>
                  <a:pt x="365932" y="809897"/>
                </a:cubicBezTo>
                <a:cubicBezTo>
                  <a:pt x="361048" y="817711"/>
                  <a:pt x="349527" y="865796"/>
                  <a:pt x="348515" y="870857"/>
                </a:cubicBezTo>
                <a:cubicBezTo>
                  <a:pt x="345052" y="888171"/>
                  <a:pt x="342965" y="905736"/>
                  <a:pt x="339806" y="923108"/>
                </a:cubicBezTo>
                <a:cubicBezTo>
                  <a:pt x="337158" y="937671"/>
                  <a:pt x="334001" y="952137"/>
                  <a:pt x="331098" y="966651"/>
                </a:cubicBezTo>
                <a:cubicBezTo>
                  <a:pt x="334001" y="1030514"/>
                  <a:pt x="332478" y="1094732"/>
                  <a:pt x="339806" y="1158240"/>
                </a:cubicBezTo>
                <a:cubicBezTo>
                  <a:pt x="341294" y="1171136"/>
                  <a:pt x="352665" y="1180919"/>
                  <a:pt x="357223" y="1193074"/>
                </a:cubicBezTo>
                <a:cubicBezTo>
                  <a:pt x="361426" y="1204281"/>
                  <a:pt x="358455" y="1218562"/>
                  <a:pt x="365932" y="1227908"/>
                </a:cubicBezTo>
                <a:cubicBezTo>
                  <a:pt x="371667" y="1235076"/>
                  <a:pt x="383349" y="1233714"/>
                  <a:pt x="392058" y="1236617"/>
                </a:cubicBezTo>
                <a:cubicBezTo>
                  <a:pt x="409475" y="1233714"/>
                  <a:pt x="427072" y="1224078"/>
                  <a:pt x="444309" y="1227908"/>
                </a:cubicBezTo>
                <a:cubicBezTo>
                  <a:pt x="456332" y="1230580"/>
                  <a:pt x="464454" y="1243268"/>
                  <a:pt x="470435" y="1254034"/>
                </a:cubicBezTo>
                <a:cubicBezTo>
                  <a:pt x="470440" y="1254043"/>
                  <a:pt x="492204" y="1319343"/>
                  <a:pt x="496560" y="1332411"/>
                </a:cubicBezTo>
                <a:cubicBezTo>
                  <a:pt x="499463" y="1341120"/>
                  <a:pt x="500177" y="1350899"/>
                  <a:pt x="505269" y="1358537"/>
                </a:cubicBezTo>
                <a:lnTo>
                  <a:pt x="522686" y="1384663"/>
                </a:lnTo>
                <a:cubicBezTo>
                  <a:pt x="519783" y="1436914"/>
                  <a:pt x="520469" y="1489489"/>
                  <a:pt x="513978" y="1541417"/>
                </a:cubicBezTo>
                <a:cubicBezTo>
                  <a:pt x="509686" y="1575752"/>
                  <a:pt x="484316" y="1615844"/>
                  <a:pt x="470435" y="1645920"/>
                </a:cubicBezTo>
                <a:cubicBezTo>
                  <a:pt x="380562" y="1840648"/>
                  <a:pt x="481631" y="1618968"/>
                  <a:pt x="435600" y="1741714"/>
                </a:cubicBezTo>
                <a:cubicBezTo>
                  <a:pt x="427272" y="1763923"/>
                  <a:pt x="403142" y="1801617"/>
                  <a:pt x="392058" y="1820091"/>
                </a:cubicBezTo>
                <a:cubicBezTo>
                  <a:pt x="389155" y="1831702"/>
                  <a:pt x="383349" y="1842956"/>
                  <a:pt x="383349" y="1854925"/>
                </a:cubicBezTo>
                <a:cubicBezTo>
                  <a:pt x="383349" y="1895669"/>
                  <a:pt x="382176" y="1937318"/>
                  <a:pt x="392058" y="1976845"/>
                </a:cubicBezTo>
                <a:cubicBezTo>
                  <a:pt x="398445" y="2002392"/>
                  <a:pt x="426601" y="2035192"/>
                  <a:pt x="453018" y="2046514"/>
                </a:cubicBezTo>
                <a:cubicBezTo>
                  <a:pt x="479418" y="2057828"/>
                  <a:pt x="550488" y="2062182"/>
                  <a:pt x="566229" y="2063931"/>
                </a:cubicBezTo>
                <a:cubicBezTo>
                  <a:pt x="572035" y="2151017"/>
                  <a:pt x="564712" y="2239987"/>
                  <a:pt x="583646" y="2325188"/>
                </a:cubicBezTo>
                <a:cubicBezTo>
                  <a:pt x="588989" y="2349233"/>
                  <a:pt x="615977" y="2362952"/>
                  <a:pt x="635898" y="2377440"/>
                </a:cubicBezTo>
                <a:cubicBezTo>
                  <a:pt x="662422" y="2396730"/>
                  <a:pt x="701763" y="2397579"/>
                  <a:pt x="731692" y="2403565"/>
                </a:cubicBezTo>
                <a:cubicBezTo>
                  <a:pt x="757935" y="2408814"/>
                  <a:pt x="783943" y="2415177"/>
                  <a:pt x="810069" y="2420983"/>
                </a:cubicBezTo>
                <a:cubicBezTo>
                  <a:pt x="920378" y="2415177"/>
                  <a:pt x="1030967" y="2413345"/>
                  <a:pt x="1140995" y="2403565"/>
                </a:cubicBezTo>
                <a:cubicBezTo>
                  <a:pt x="1144814" y="2403225"/>
                  <a:pt x="1246882" y="2373613"/>
                  <a:pt x="1254206" y="2368731"/>
                </a:cubicBezTo>
                <a:cubicBezTo>
                  <a:pt x="1262915" y="2362925"/>
                  <a:pt x="1270970" y="2355995"/>
                  <a:pt x="1280332" y="2351314"/>
                </a:cubicBezTo>
                <a:cubicBezTo>
                  <a:pt x="1294314" y="2344323"/>
                  <a:pt x="1309590" y="2340246"/>
                  <a:pt x="1323875" y="2333897"/>
                </a:cubicBezTo>
                <a:cubicBezTo>
                  <a:pt x="1335738" y="2328625"/>
                  <a:pt x="1346656" y="2321301"/>
                  <a:pt x="1358709" y="2316480"/>
                </a:cubicBezTo>
                <a:cubicBezTo>
                  <a:pt x="1394044" y="2302346"/>
                  <a:pt x="1411580" y="2298908"/>
                  <a:pt x="1445795" y="2290354"/>
                </a:cubicBezTo>
                <a:cubicBezTo>
                  <a:pt x="1474823" y="2293257"/>
                  <a:pt x="1504578" y="2291987"/>
                  <a:pt x="1532880" y="2299063"/>
                </a:cubicBezTo>
                <a:cubicBezTo>
                  <a:pt x="1627177" y="2322638"/>
                  <a:pt x="1467080" y="2316480"/>
                  <a:pt x="1576423" y="231648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3347864" y="952853"/>
            <a:ext cx="1368152" cy="3251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3387634" y="3717032"/>
            <a:ext cx="2480510" cy="2511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igura a mano libera 9"/>
          <p:cNvSpPr/>
          <p:nvPr/>
        </p:nvSpPr>
        <p:spPr>
          <a:xfrm>
            <a:off x="2072640" y="1698171"/>
            <a:ext cx="1203039" cy="1175658"/>
          </a:xfrm>
          <a:custGeom>
            <a:avLst/>
            <a:gdLst>
              <a:gd name="connsiteX0" fmla="*/ 0 w 1203039"/>
              <a:gd name="connsiteY0" fmla="*/ 0 h 1175658"/>
              <a:gd name="connsiteX1" fmla="*/ 34834 w 1203039"/>
              <a:gd name="connsiteY1" fmla="*/ 52252 h 1175658"/>
              <a:gd name="connsiteX2" fmla="*/ 52251 w 1203039"/>
              <a:gd name="connsiteY2" fmla="*/ 87086 h 1175658"/>
              <a:gd name="connsiteX3" fmla="*/ 78377 w 1203039"/>
              <a:gd name="connsiteY3" fmla="*/ 95795 h 1175658"/>
              <a:gd name="connsiteX4" fmla="*/ 104503 w 1203039"/>
              <a:gd name="connsiteY4" fmla="*/ 165463 h 1175658"/>
              <a:gd name="connsiteX5" fmla="*/ 139337 w 1203039"/>
              <a:gd name="connsiteY5" fmla="*/ 191589 h 1175658"/>
              <a:gd name="connsiteX6" fmla="*/ 226423 w 1203039"/>
              <a:gd name="connsiteY6" fmla="*/ 252549 h 1175658"/>
              <a:gd name="connsiteX7" fmla="*/ 269966 w 1203039"/>
              <a:gd name="connsiteY7" fmla="*/ 269966 h 1175658"/>
              <a:gd name="connsiteX8" fmla="*/ 400594 w 1203039"/>
              <a:gd name="connsiteY8" fmla="*/ 330926 h 1175658"/>
              <a:gd name="connsiteX9" fmla="*/ 522514 w 1203039"/>
              <a:gd name="connsiteY9" fmla="*/ 339635 h 1175658"/>
              <a:gd name="connsiteX10" fmla="*/ 496389 w 1203039"/>
              <a:gd name="connsiteY10" fmla="*/ 322218 h 1175658"/>
              <a:gd name="connsiteX11" fmla="*/ 478971 w 1203039"/>
              <a:gd name="connsiteY11" fmla="*/ 418012 h 1175658"/>
              <a:gd name="connsiteX12" fmla="*/ 496389 w 1203039"/>
              <a:gd name="connsiteY12" fmla="*/ 444138 h 1175658"/>
              <a:gd name="connsiteX13" fmla="*/ 583474 w 1203039"/>
              <a:gd name="connsiteY13" fmla="*/ 496389 h 1175658"/>
              <a:gd name="connsiteX14" fmla="*/ 635726 w 1203039"/>
              <a:gd name="connsiteY14" fmla="*/ 531223 h 1175658"/>
              <a:gd name="connsiteX15" fmla="*/ 661851 w 1203039"/>
              <a:gd name="connsiteY15" fmla="*/ 548640 h 1175658"/>
              <a:gd name="connsiteX16" fmla="*/ 696686 w 1203039"/>
              <a:gd name="connsiteY16" fmla="*/ 566058 h 1175658"/>
              <a:gd name="connsiteX17" fmla="*/ 714103 w 1203039"/>
              <a:gd name="connsiteY17" fmla="*/ 600892 h 1175658"/>
              <a:gd name="connsiteX18" fmla="*/ 757646 w 1203039"/>
              <a:gd name="connsiteY18" fmla="*/ 679269 h 1175658"/>
              <a:gd name="connsiteX19" fmla="*/ 731520 w 1203039"/>
              <a:gd name="connsiteY19" fmla="*/ 687978 h 1175658"/>
              <a:gd name="connsiteX20" fmla="*/ 705394 w 1203039"/>
              <a:gd name="connsiteY20" fmla="*/ 635726 h 1175658"/>
              <a:gd name="connsiteX21" fmla="*/ 714103 w 1203039"/>
              <a:gd name="connsiteY21" fmla="*/ 566058 h 1175658"/>
              <a:gd name="connsiteX22" fmla="*/ 766354 w 1203039"/>
              <a:gd name="connsiteY22" fmla="*/ 548640 h 1175658"/>
              <a:gd name="connsiteX23" fmla="*/ 809897 w 1203039"/>
              <a:gd name="connsiteY23" fmla="*/ 557349 h 1175658"/>
              <a:gd name="connsiteX24" fmla="*/ 862149 w 1203039"/>
              <a:gd name="connsiteY24" fmla="*/ 609600 h 1175658"/>
              <a:gd name="connsiteX25" fmla="*/ 879566 w 1203039"/>
              <a:gd name="connsiteY25" fmla="*/ 627018 h 1175658"/>
              <a:gd name="connsiteX26" fmla="*/ 905691 w 1203039"/>
              <a:gd name="connsiteY26" fmla="*/ 653143 h 1175658"/>
              <a:gd name="connsiteX27" fmla="*/ 923109 w 1203039"/>
              <a:gd name="connsiteY27" fmla="*/ 679269 h 1175658"/>
              <a:gd name="connsiteX28" fmla="*/ 931817 w 1203039"/>
              <a:gd name="connsiteY28" fmla="*/ 714103 h 1175658"/>
              <a:gd name="connsiteX29" fmla="*/ 940526 w 1203039"/>
              <a:gd name="connsiteY29" fmla="*/ 740229 h 1175658"/>
              <a:gd name="connsiteX30" fmla="*/ 923109 w 1203039"/>
              <a:gd name="connsiteY30" fmla="*/ 853440 h 1175658"/>
              <a:gd name="connsiteX31" fmla="*/ 905691 w 1203039"/>
              <a:gd name="connsiteY31" fmla="*/ 879566 h 1175658"/>
              <a:gd name="connsiteX32" fmla="*/ 896983 w 1203039"/>
              <a:gd name="connsiteY32" fmla="*/ 905692 h 1175658"/>
              <a:gd name="connsiteX33" fmla="*/ 879566 w 1203039"/>
              <a:gd name="connsiteY33" fmla="*/ 931818 h 1175658"/>
              <a:gd name="connsiteX34" fmla="*/ 862149 w 1203039"/>
              <a:gd name="connsiteY34" fmla="*/ 984069 h 1175658"/>
              <a:gd name="connsiteX35" fmla="*/ 862149 w 1203039"/>
              <a:gd name="connsiteY35" fmla="*/ 1140823 h 1175658"/>
              <a:gd name="connsiteX36" fmla="*/ 870857 w 1203039"/>
              <a:gd name="connsiteY36" fmla="*/ 1166949 h 1175658"/>
              <a:gd name="connsiteX37" fmla="*/ 896983 w 1203039"/>
              <a:gd name="connsiteY37" fmla="*/ 1175658 h 1175658"/>
              <a:gd name="connsiteX38" fmla="*/ 940526 w 1203039"/>
              <a:gd name="connsiteY38" fmla="*/ 1166949 h 1175658"/>
              <a:gd name="connsiteX39" fmla="*/ 992777 w 1203039"/>
              <a:gd name="connsiteY39" fmla="*/ 1149532 h 1175658"/>
              <a:gd name="connsiteX40" fmla="*/ 1018903 w 1203039"/>
              <a:gd name="connsiteY40" fmla="*/ 1123406 h 1175658"/>
              <a:gd name="connsiteX41" fmla="*/ 1088571 w 1203039"/>
              <a:gd name="connsiteY41" fmla="*/ 1105989 h 1175658"/>
              <a:gd name="connsiteX42" fmla="*/ 1123406 w 1203039"/>
              <a:gd name="connsiteY42" fmla="*/ 1088572 h 1175658"/>
              <a:gd name="connsiteX43" fmla="*/ 1175657 w 1203039"/>
              <a:gd name="connsiteY43" fmla="*/ 1071155 h 1175658"/>
              <a:gd name="connsiteX44" fmla="*/ 1193074 w 1203039"/>
              <a:gd name="connsiteY44" fmla="*/ 1062446 h 1175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203039" h="1175658">
                <a:moveTo>
                  <a:pt x="0" y="0"/>
                </a:moveTo>
                <a:cubicBezTo>
                  <a:pt x="11611" y="17417"/>
                  <a:pt x="24064" y="34302"/>
                  <a:pt x="34834" y="52252"/>
                </a:cubicBezTo>
                <a:cubicBezTo>
                  <a:pt x="41513" y="63384"/>
                  <a:pt x="43071" y="77906"/>
                  <a:pt x="52251" y="87086"/>
                </a:cubicBezTo>
                <a:cubicBezTo>
                  <a:pt x="58742" y="93577"/>
                  <a:pt x="69668" y="92892"/>
                  <a:pt x="78377" y="95795"/>
                </a:cubicBezTo>
                <a:cubicBezTo>
                  <a:pt x="83468" y="111067"/>
                  <a:pt x="98257" y="157135"/>
                  <a:pt x="104503" y="165463"/>
                </a:cubicBezTo>
                <a:cubicBezTo>
                  <a:pt x="113211" y="177074"/>
                  <a:pt x="127526" y="183153"/>
                  <a:pt x="139337" y="191589"/>
                </a:cubicBezTo>
                <a:cubicBezTo>
                  <a:pt x="168171" y="212185"/>
                  <a:pt x="193523" y="239389"/>
                  <a:pt x="226423" y="252549"/>
                </a:cubicBezTo>
                <a:cubicBezTo>
                  <a:pt x="240937" y="258355"/>
                  <a:pt x="256393" y="262210"/>
                  <a:pt x="269966" y="269966"/>
                </a:cubicBezTo>
                <a:cubicBezTo>
                  <a:pt x="384934" y="335662"/>
                  <a:pt x="305056" y="315004"/>
                  <a:pt x="400594" y="330926"/>
                </a:cubicBezTo>
                <a:cubicBezTo>
                  <a:pt x="444411" y="348453"/>
                  <a:pt x="469180" y="366301"/>
                  <a:pt x="522514" y="339635"/>
                </a:cubicBezTo>
                <a:cubicBezTo>
                  <a:pt x="531875" y="334955"/>
                  <a:pt x="505097" y="328024"/>
                  <a:pt x="496389" y="322218"/>
                </a:cubicBezTo>
                <a:cubicBezTo>
                  <a:pt x="446263" y="338925"/>
                  <a:pt x="457665" y="325686"/>
                  <a:pt x="478971" y="418012"/>
                </a:cubicBezTo>
                <a:cubicBezTo>
                  <a:pt x="481325" y="428211"/>
                  <a:pt x="488988" y="436737"/>
                  <a:pt x="496389" y="444138"/>
                </a:cubicBezTo>
                <a:cubicBezTo>
                  <a:pt x="544180" y="491928"/>
                  <a:pt x="533854" y="483983"/>
                  <a:pt x="583474" y="496389"/>
                </a:cubicBezTo>
                <a:lnTo>
                  <a:pt x="635726" y="531223"/>
                </a:lnTo>
                <a:cubicBezTo>
                  <a:pt x="644434" y="537029"/>
                  <a:pt x="652490" y="543959"/>
                  <a:pt x="661851" y="548640"/>
                </a:cubicBezTo>
                <a:lnTo>
                  <a:pt x="696686" y="566058"/>
                </a:lnTo>
                <a:cubicBezTo>
                  <a:pt x="702492" y="577669"/>
                  <a:pt x="707424" y="589760"/>
                  <a:pt x="714103" y="600892"/>
                </a:cubicBezTo>
                <a:cubicBezTo>
                  <a:pt x="759020" y="675754"/>
                  <a:pt x="740128" y="626718"/>
                  <a:pt x="757646" y="679269"/>
                </a:cubicBezTo>
                <a:cubicBezTo>
                  <a:pt x="748937" y="682172"/>
                  <a:pt x="740043" y="691387"/>
                  <a:pt x="731520" y="687978"/>
                </a:cubicBezTo>
                <a:cubicBezTo>
                  <a:pt x="718535" y="682784"/>
                  <a:pt x="709060" y="646723"/>
                  <a:pt x="705394" y="635726"/>
                </a:cubicBezTo>
                <a:cubicBezTo>
                  <a:pt x="708297" y="612503"/>
                  <a:pt x="700682" y="585231"/>
                  <a:pt x="714103" y="566058"/>
                </a:cubicBezTo>
                <a:cubicBezTo>
                  <a:pt x="724631" y="551018"/>
                  <a:pt x="766354" y="548640"/>
                  <a:pt x="766354" y="548640"/>
                </a:cubicBezTo>
                <a:cubicBezTo>
                  <a:pt x="780868" y="551543"/>
                  <a:pt x="797409" y="549402"/>
                  <a:pt x="809897" y="557349"/>
                </a:cubicBezTo>
                <a:cubicBezTo>
                  <a:pt x="830678" y="570573"/>
                  <a:pt x="844732" y="592183"/>
                  <a:pt x="862149" y="609600"/>
                </a:cubicBezTo>
                <a:lnTo>
                  <a:pt x="879566" y="627018"/>
                </a:lnTo>
                <a:cubicBezTo>
                  <a:pt x="888274" y="635726"/>
                  <a:pt x="898859" y="642896"/>
                  <a:pt x="905691" y="653143"/>
                </a:cubicBezTo>
                <a:lnTo>
                  <a:pt x="923109" y="679269"/>
                </a:lnTo>
                <a:cubicBezTo>
                  <a:pt x="926012" y="690880"/>
                  <a:pt x="928529" y="702595"/>
                  <a:pt x="931817" y="714103"/>
                </a:cubicBezTo>
                <a:cubicBezTo>
                  <a:pt x="934339" y="722930"/>
                  <a:pt x="940526" y="731049"/>
                  <a:pt x="940526" y="740229"/>
                </a:cubicBezTo>
                <a:cubicBezTo>
                  <a:pt x="940526" y="760201"/>
                  <a:pt x="938014" y="823630"/>
                  <a:pt x="923109" y="853440"/>
                </a:cubicBezTo>
                <a:cubicBezTo>
                  <a:pt x="918428" y="862802"/>
                  <a:pt x="911497" y="870857"/>
                  <a:pt x="905691" y="879566"/>
                </a:cubicBezTo>
                <a:cubicBezTo>
                  <a:pt x="902788" y="888275"/>
                  <a:pt x="901088" y="897481"/>
                  <a:pt x="896983" y="905692"/>
                </a:cubicBezTo>
                <a:cubicBezTo>
                  <a:pt x="892302" y="915054"/>
                  <a:pt x="883817" y="922254"/>
                  <a:pt x="879566" y="931818"/>
                </a:cubicBezTo>
                <a:cubicBezTo>
                  <a:pt x="872110" y="948595"/>
                  <a:pt x="862149" y="984069"/>
                  <a:pt x="862149" y="984069"/>
                </a:cubicBezTo>
                <a:cubicBezTo>
                  <a:pt x="854575" y="1074957"/>
                  <a:pt x="846379" y="1069858"/>
                  <a:pt x="862149" y="1140823"/>
                </a:cubicBezTo>
                <a:cubicBezTo>
                  <a:pt x="864140" y="1149784"/>
                  <a:pt x="864366" y="1160458"/>
                  <a:pt x="870857" y="1166949"/>
                </a:cubicBezTo>
                <a:cubicBezTo>
                  <a:pt x="877348" y="1173440"/>
                  <a:pt x="888274" y="1172755"/>
                  <a:pt x="896983" y="1175658"/>
                </a:cubicBezTo>
                <a:cubicBezTo>
                  <a:pt x="911497" y="1172755"/>
                  <a:pt x="926246" y="1170844"/>
                  <a:pt x="940526" y="1166949"/>
                </a:cubicBezTo>
                <a:cubicBezTo>
                  <a:pt x="958238" y="1162118"/>
                  <a:pt x="992777" y="1149532"/>
                  <a:pt x="992777" y="1149532"/>
                </a:cubicBezTo>
                <a:cubicBezTo>
                  <a:pt x="1001486" y="1140823"/>
                  <a:pt x="1007691" y="1128502"/>
                  <a:pt x="1018903" y="1123406"/>
                </a:cubicBezTo>
                <a:cubicBezTo>
                  <a:pt x="1040695" y="1113501"/>
                  <a:pt x="1067161" y="1116694"/>
                  <a:pt x="1088571" y="1105989"/>
                </a:cubicBezTo>
                <a:cubicBezTo>
                  <a:pt x="1100183" y="1100183"/>
                  <a:pt x="1111352" y="1093393"/>
                  <a:pt x="1123406" y="1088572"/>
                </a:cubicBezTo>
                <a:cubicBezTo>
                  <a:pt x="1140452" y="1081754"/>
                  <a:pt x="1158240" y="1076961"/>
                  <a:pt x="1175657" y="1071155"/>
                </a:cubicBezTo>
                <a:cubicBezTo>
                  <a:pt x="1204538" y="1061528"/>
                  <a:pt x="1210963" y="1062446"/>
                  <a:pt x="1193074" y="106244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5940152" y="2060848"/>
            <a:ext cx="1944216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igura a mano libera 19"/>
          <p:cNvSpPr/>
          <p:nvPr/>
        </p:nvSpPr>
        <p:spPr>
          <a:xfrm>
            <a:off x="4336766" y="396062"/>
            <a:ext cx="4025236" cy="1554658"/>
          </a:xfrm>
          <a:custGeom>
            <a:avLst/>
            <a:gdLst>
              <a:gd name="connsiteX0" fmla="*/ 3709954 w 4025236"/>
              <a:gd name="connsiteY0" fmla="*/ 1554658 h 1554658"/>
              <a:gd name="connsiteX1" fmla="*/ 3971211 w 4025236"/>
              <a:gd name="connsiteY1" fmla="*/ 753469 h 1554658"/>
              <a:gd name="connsiteX2" fmla="*/ 2778137 w 4025236"/>
              <a:gd name="connsiteY2" fmla="*/ 117744 h 1554658"/>
              <a:gd name="connsiteX3" fmla="*/ 862251 w 4025236"/>
              <a:gd name="connsiteY3" fmla="*/ 30658 h 1554658"/>
              <a:gd name="connsiteX4" fmla="*/ 69771 w 4025236"/>
              <a:gd name="connsiteY4" fmla="*/ 474795 h 1554658"/>
              <a:gd name="connsiteX5" fmla="*/ 34937 w 4025236"/>
              <a:gd name="connsiteY5" fmla="*/ 518338 h 1554658"/>
              <a:gd name="connsiteX6" fmla="*/ 26228 w 4025236"/>
              <a:gd name="connsiteY6" fmla="*/ 553172 h 1554658"/>
              <a:gd name="connsiteX7" fmla="*/ 17520 w 4025236"/>
              <a:gd name="connsiteY7" fmla="*/ 518338 h 1554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25236" h="1554658">
                <a:moveTo>
                  <a:pt x="3709954" y="1554658"/>
                </a:moveTo>
                <a:cubicBezTo>
                  <a:pt x="3918234" y="1273806"/>
                  <a:pt x="4126514" y="992955"/>
                  <a:pt x="3971211" y="753469"/>
                </a:cubicBezTo>
                <a:cubicBezTo>
                  <a:pt x="3815908" y="513983"/>
                  <a:pt x="3296297" y="238212"/>
                  <a:pt x="2778137" y="117744"/>
                </a:cubicBezTo>
                <a:cubicBezTo>
                  <a:pt x="2259977" y="-2724"/>
                  <a:pt x="1313645" y="-28850"/>
                  <a:pt x="862251" y="30658"/>
                </a:cubicBezTo>
                <a:cubicBezTo>
                  <a:pt x="410857" y="90166"/>
                  <a:pt x="207657" y="393515"/>
                  <a:pt x="69771" y="474795"/>
                </a:cubicBezTo>
                <a:cubicBezTo>
                  <a:pt x="-68115" y="556075"/>
                  <a:pt x="42194" y="505275"/>
                  <a:pt x="34937" y="518338"/>
                </a:cubicBezTo>
                <a:cubicBezTo>
                  <a:pt x="27680" y="531401"/>
                  <a:pt x="29131" y="553172"/>
                  <a:pt x="26228" y="553172"/>
                </a:cubicBezTo>
                <a:cubicBezTo>
                  <a:pt x="23325" y="553172"/>
                  <a:pt x="20422" y="535755"/>
                  <a:pt x="17520" y="51833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Figura a mano libera 21"/>
          <p:cNvSpPr/>
          <p:nvPr/>
        </p:nvSpPr>
        <p:spPr>
          <a:xfrm>
            <a:off x="3332464" y="2508069"/>
            <a:ext cx="5407954" cy="2179176"/>
          </a:xfrm>
          <a:custGeom>
            <a:avLst/>
            <a:gdLst>
              <a:gd name="connsiteX0" fmla="*/ 5167102 w 5407954"/>
              <a:gd name="connsiteY0" fmla="*/ 0 h 2179176"/>
              <a:gd name="connsiteX1" fmla="*/ 5402233 w 5407954"/>
              <a:gd name="connsiteY1" fmla="*/ 714102 h 2179176"/>
              <a:gd name="connsiteX2" fmla="*/ 5167102 w 5407954"/>
              <a:gd name="connsiteY2" fmla="*/ 1489165 h 2179176"/>
              <a:gd name="connsiteX3" fmla="*/ 3608267 w 5407954"/>
              <a:gd name="connsiteY3" fmla="*/ 2124891 h 2179176"/>
              <a:gd name="connsiteX4" fmla="*/ 1143742 w 5407954"/>
              <a:gd name="connsiteY4" fmla="*/ 2116182 h 2179176"/>
              <a:gd name="connsiteX5" fmla="*/ 72587 w 5407954"/>
              <a:gd name="connsiteY5" fmla="*/ 1872342 h 2179176"/>
              <a:gd name="connsiteX6" fmla="*/ 98713 w 5407954"/>
              <a:gd name="connsiteY6" fmla="*/ 1515291 h 2179176"/>
              <a:gd name="connsiteX7" fmla="*/ 116130 w 5407954"/>
              <a:gd name="connsiteY7" fmla="*/ 1515291 h 2179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07954" h="2179176">
                <a:moveTo>
                  <a:pt x="5167102" y="0"/>
                </a:moveTo>
                <a:cubicBezTo>
                  <a:pt x="5284667" y="232954"/>
                  <a:pt x="5402233" y="465908"/>
                  <a:pt x="5402233" y="714102"/>
                </a:cubicBezTo>
                <a:cubicBezTo>
                  <a:pt x="5402233" y="962296"/>
                  <a:pt x="5466096" y="1254034"/>
                  <a:pt x="5167102" y="1489165"/>
                </a:cubicBezTo>
                <a:cubicBezTo>
                  <a:pt x="4868108" y="1724297"/>
                  <a:pt x="4278827" y="2020388"/>
                  <a:pt x="3608267" y="2124891"/>
                </a:cubicBezTo>
                <a:cubicBezTo>
                  <a:pt x="2937707" y="2229394"/>
                  <a:pt x="1733022" y="2158273"/>
                  <a:pt x="1143742" y="2116182"/>
                </a:cubicBezTo>
                <a:cubicBezTo>
                  <a:pt x="554462" y="2074091"/>
                  <a:pt x="246758" y="1972491"/>
                  <a:pt x="72587" y="1872342"/>
                </a:cubicBezTo>
                <a:cubicBezTo>
                  <a:pt x="-101585" y="1772194"/>
                  <a:pt x="91456" y="1574799"/>
                  <a:pt x="98713" y="1515291"/>
                </a:cubicBezTo>
                <a:cubicBezTo>
                  <a:pt x="105970" y="1455783"/>
                  <a:pt x="111050" y="1485537"/>
                  <a:pt x="116130" y="151529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Freccia in giù 22"/>
          <p:cNvSpPr/>
          <p:nvPr/>
        </p:nvSpPr>
        <p:spPr>
          <a:xfrm>
            <a:off x="4329900" y="795698"/>
            <a:ext cx="92908" cy="1778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Freccia in giù 23"/>
          <p:cNvSpPr/>
          <p:nvPr/>
        </p:nvSpPr>
        <p:spPr>
          <a:xfrm flipV="1">
            <a:off x="3387634" y="4005064"/>
            <a:ext cx="45719" cy="1798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66</Words>
  <Application>Microsoft Office PowerPoint</Application>
  <PresentationFormat>Presentazione su schermo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roberto bin</dc:creator>
  <cp:lastModifiedBy>roberto bin</cp:lastModifiedBy>
  <cp:revision>2</cp:revision>
  <dcterms:created xsi:type="dcterms:W3CDTF">2012-11-06T10:35:42Z</dcterms:created>
  <dcterms:modified xsi:type="dcterms:W3CDTF">2014-11-11T09:50:33Z</dcterms:modified>
</cp:coreProperties>
</file>